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950"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060223-7BB9-459F-9C57-E14135EF98AC}"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230788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60223-7BB9-459F-9C57-E14135EF98AC}"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62502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60223-7BB9-459F-9C57-E14135EF98AC}"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36317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060223-7BB9-459F-9C57-E14135EF98AC}"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380907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60223-7BB9-459F-9C57-E14135EF98AC}" type="datetimeFigureOut">
              <a:rPr lang="en-US" smtClean="0"/>
              <a:t>9/10/2021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242792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060223-7BB9-459F-9C57-E14135EF98AC}" type="datetimeFigureOut">
              <a:rPr lang="en-US" smtClean="0"/>
              <a:t>9/10/2021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229074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060223-7BB9-459F-9C57-E14135EF98AC}" type="datetimeFigureOut">
              <a:rPr lang="en-US" smtClean="0"/>
              <a:t>9/10/2021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972308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060223-7BB9-459F-9C57-E14135EF98AC}" type="datetimeFigureOut">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157352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60223-7BB9-459F-9C57-E14135EF98AC}" type="datetimeFigureOut">
              <a:rPr lang="en-US" smtClean="0"/>
              <a:t>9/10/2021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1295096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60223-7BB9-459F-9C57-E14135EF98AC}" type="datetimeFigureOut">
              <a:rPr lang="en-US" smtClean="0"/>
              <a:t>9/10/2021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90694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60223-7BB9-459F-9C57-E14135EF98AC}" type="datetimeFigureOut">
              <a:rPr lang="en-US" smtClean="0"/>
              <a:t>9/10/2021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0F70F-2782-45C7-92C3-E513DCE7CA5E}" type="slidenum">
              <a:rPr lang="en-US" smtClean="0"/>
              <a:t>‹#›</a:t>
            </a:fld>
            <a:endParaRPr lang="en-US"/>
          </a:p>
        </p:txBody>
      </p:sp>
    </p:spTree>
    <p:extLst>
      <p:ext uri="{BB962C8B-B14F-4D97-AF65-F5344CB8AC3E}">
        <p14:creationId xmlns:p14="http://schemas.microsoft.com/office/powerpoint/2010/main" val="3642801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60223-7BB9-459F-9C57-E14135EF98AC}" type="datetimeFigureOut">
              <a:rPr lang="en-US" smtClean="0"/>
              <a:t>9/10/2021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0F70F-2782-45C7-92C3-E513DCE7CA5E}" type="slidenum">
              <a:rPr lang="en-US" smtClean="0"/>
              <a:t>‹#›</a:t>
            </a:fld>
            <a:endParaRPr lang="en-US"/>
          </a:p>
        </p:txBody>
      </p:sp>
    </p:spTree>
    <p:extLst>
      <p:ext uri="{BB962C8B-B14F-4D97-AF65-F5344CB8AC3E}">
        <p14:creationId xmlns:p14="http://schemas.microsoft.com/office/powerpoint/2010/main" val="296335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user\Pictures\TGPCETLogo.jpg"/>
          <p:cNvPicPr/>
          <p:nvPr/>
        </p:nvPicPr>
        <p:blipFill>
          <a:blip r:embed="rId2">
            <a:lum bright="70000" contrast="-70000"/>
          </a:blip>
          <a:srcRect/>
          <a:stretch>
            <a:fillRect/>
          </a:stretch>
        </p:blipFill>
        <p:spPr bwMode="auto">
          <a:xfrm>
            <a:off x="-45268" y="30390"/>
            <a:ext cx="11896253" cy="6858000"/>
          </a:xfrm>
          <a:prstGeom prst="rect">
            <a:avLst/>
          </a:prstGeom>
          <a:noFill/>
          <a:ln w="9525">
            <a:noFill/>
            <a:miter lim="800000"/>
            <a:headEnd/>
            <a:tailEnd/>
          </a:ln>
        </p:spPr>
      </p:pic>
      <p:pic>
        <p:nvPicPr>
          <p:cNvPr id="3073" name="Picture 1" descr="NAAC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8126" y="131685"/>
            <a:ext cx="1503640" cy="112711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2" descr="TGPCE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3" y="160244"/>
            <a:ext cx="1084500" cy="10985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1259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p:cNvSpPr>
            <a:spLocks noChangeArrowheads="1"/>
          </p:cNvSpPr>
          <p:nvPr/>
        </p:nvSpPr>
        <p:spPr bwMode="auto">
          <a:xfrm>
            <a:off x="0" y="5598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p:cNvSpPr>
            <a:spLocks noChangeArrowheads="1"/>
          </p:cNvSpPr>
          <p:nvPr/>
        </p:nvSpPr>
        <p:spPr bwMode="auto">
          <a:xfrm>
            <a:off x="2433873" y="0"/>
            <a:ext cx="732425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latin typeface="Bookman Old Style" panose="02050604050505020204" pitchFamily="18" charset="0"/>
                <a:ea typeface="Times New Roman" panose="02020603050405020304" pitchFamily="18" charset="0"/>
                <a:cs typeface="Aharoni"/>
              </a:rPr>
              <a:t>Tulsiramji</a:t>
            </a:r>
            <a:r>
              <a:rPr kumimoji="0" lang="en-US" sz="2800" b="1" i="0" u="none" strike="noStrike" cap="none" normalizeH="0" baseline="0" dirty="0" smtClean="0">
                <a:ln>
                  <a:noFill/>
                </a:ln>
                <a:solidFill>
                  <a:schemeClr val="tx1"/>
                </a:solidFill>
                <a:effectLst/>
                <a:latin typeface="Bookman Old Style" panose="02050604050505020204" pitchFamily="18" charset="0"/>
                <a:ea typeface="Times New Roman" panose="02020603050405020304" pitchFamily="18" charset="0"/>
                <a:cs typeface="Aharoni"/>
              </a:rPr>
              <a:t> </a:t>
            </a:r>
            <a:r>
              <a:rPr kumimoji="0" lang="en-US" sz="2800" b="1" i="0" u="none" strike="noStrike" cap="none" normalizeH="0" baseline="0" dirty="0" err="1" smtClean="0">
                <a:ln>
                  <a:noFill/>
                </a:ln>
                <a:solidFill>
                  <a:schemeClr val="tx1"/>
                </a:solidFill>
                <a:effectLst/>
                <a:latin typeface="Bookman Old Style" panose="02050604050505020204" pitchFamily="18" charset="0"/>
                <a:ea typeface="Times New Roman" panose="02020603050405020304" pitchFamily="18" charset="0"/>
                <a:cs typeface="Aharoni"/>
              </a:rPr>
              <a:t>Gaikwad-Patil</a:t>
            </a:r>
            <a:r>
              <a:rPr kumimoji="0" lang="en-US" sz="2800" b="1" i="0" u="none" strike="noStrike" cap="none" normalizeH="0" baseline="0" dirty="0" smtClean="0">
                <a:ln>
                  <a:noFill/>
                </a:ln>
                <a:solidFill>
                  <a:schemeClr val="tx1"/>
                </a:solidFill>
                <a:effectLst/>
                <a:latin typeface="Bookman Old Style" panose="02050604050505020204" pitchFamily="18" charset="0"/>
                <a:ea typeface="Times New Roman" panose="02020603050405020304" pitchFamily="18" charset="0"/>
                <a:cs typeface="Aharoni"/>
              </a:rPr>
              <a:t> College  of Engineering &amp; Technology, Nagpur-441108</a:t>
            </a:r>
            <a:endParaRPr kumimoji="0" lang="en-US" sz="2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3276786" y="1258799"/>
            <a:ext cx="5638425" cy="954107"/>
          </a:xfrm>
          <a:prstGeom prst="rect">
            <a:avLst/>
          </a:prstGeom>
          <a:noFill/>
        </p:spPr>
        <p:txBody>
          <a:bodyPr wrap="square" rtlCol="0">
            <a:spAutoFit/>
          </a:bodyPr>
          <a:lstStyle/>
          <a:p>
            <a:pPr algn="ctr"/>
            <a:r>
              <a:rPr lang="en-US" sz="2800" dirty="0" smtClean="0"/>
              <a:t>Department of Master in Computer Application</a:t>
            </a:r>
            <a:endParaRPr lang="en-US" sz="2800" dirty="0"/>
          </a:p>
        </p:txBody>
      </p:sp>
      <p:sp>
        <p:nvSpPr>
          <p:cNvPr id="6" name="TextBox 5"/>
          <p:cNvSpPr txBox="1"/>
          <p:nvPr/>
        </p:nvSpPr>
        <p:spPr>
          <a:xfrm>
            <a:off x="1281064" y="2259192"/>
            <a:ext cx="9334123" cy="523220"/>
          </a:xfrm>
          <a:prstGeom prst="rect">
            <a:avLst/>
          </a:prstGeom>
          <a:noFill/>
        </p:spPr>
        <p:txBody>
          <a:bodyPr wrap="square" rtlCol="0">
            <a:spAutoFit/>
          </a:bodyPr>
          <a:lstStyle/>
          <a:p>
            <a:pPr algn="ctr"/>
            <a:r>
              <a:rPr lang="en-US" sz="2800" dirty="0" smtClean="0">
                <a:solidFill>
                  <a:srgbClr val="C00000"/>
                </a:solidFill>
              </a:rPr>
              <a:t>M.C.A </a:t>
            </a:r>
            <a:r>
              <a:rPr lang="en-US" sz="2800" dirty="0" err="1" smtClean="0">
                <a:solidFill>
                  <a:srgbClr val="C00000"/>
                </a:solidFill>
              </a:rPr>
              <a:t>Fizrst</a:t>
            </a:r>
            <a:r>
              <a:rPr lang="en-US" sz="2800" dirty="0" smtClean="0">
                <a:solidFill>
                  <a:srgbClr val="C00000"/>
                </a:solidFill>
              </a:rPr>
              <a:t> Year(II Semester)</a:t>
            </a:r>
            <a:endParaRPr lang="en-US" sz="2800" dirty="0">
              <a:solidFill>
                <a:srgbClr val="C00000"/>
              </a:solidFill>
            </a:endParaRPr>
          </a:p>
        </p:txBody>
      </p:sp>
      <p:sp>
        <p:nvSpPr>
          <p:cNvPr id="11" name="TextBox 10"/>
          <p:cNvSpPr txBox="1"/>
          <p:nvPr/>
        </p:nvSpPr>
        <p:spPr>
          <a:xfrm>
            <a:off x="1256923" y="2755672"/>
            <a:ext cx="9334123" cy="523220"/>
          </a:xfrm>
          <a:prstGeom prst="rect">
            <a:avLst/>
          </a:prstGeom>
          <a:noFill/>
        </p:spPr>
        <p:txBody>
          <a:bodyPr wrap="square" rtlCol="0">
            <a:spAutoFit/>
          </a:bodyPr>
          <a:lstStyle/>
          <a:p>
            <a:pPr algn="ctr"/>
            <a:r>
              <a:rPr lang="en-US" sz="2800" dirty="0" smtClean="0">
                <a:solidFill>
                  <a:srgbClr val="00B050"/>
                </a:solidFill>
              </a:rPr>
              <a:t>Employee Management System</a:t>
            </a:r>
            <a:endParaRPr lang="en-US" sz="2800" dirty="0">
              <a:solidFill>
                <a:srgbClr val="00B050"/>
              </a:solidFill>
            </a:endParaRPr>
          </a:p>
        </p:txBody>
      </p:sp>
      <p:sp>
        <p:nvSpPr>
          <p:cNvPr id="12" name="TextBox 11"/>
          <p:cNvSpPr txBox="1"/>
          <p:nvPr/>
        </p:nvSpPr>
        <p:spPr>
          <a:xfrm>
            <a:off x="1235796" y="3356924"/>
            <a:ext cx="9334123" cy="954107"/>
          </a:xfrm>
          <a:prstGeom prst="rect">
            <a:avLst/>
          </a:prstGeom>
          <a:noFill/>
        </p:spPr>
        <p:txBody>
          <a:bodyPr wrap="square" rtlCol="0">
            <a:spAutoFit/>
          </a:bodyPr>
          <a:lstStyle/>
          <a:p>
            <a:pPr algn="ctr"/>
            <a:r>
              <a:rPr lang="en-US" sz="2800" dirty="0" smtClean="0"/>
              <a:t>Presented by</a:t>
            </a:r>
          </a:p>
          <a:p>
            <a:pPr algn="ctr"/>
            <a:r>
              <a:rPr lang="en-US" sz="2800" dirty="0" err="1" smtClean="0"/>
              <a:t>Dipti</a:t>
            </a:r>
            <a:r>
              <a:rPr lang="en-US" sz="2800" dirty="0" smtClean="0"/>
              <a:t> Sanjay </a:t>
            </a:r>
            <a:r>
              <a:rPr lang="en-US" sz="2800" dirty="0" err="1" smtClean="0"/>
              <a:t>Sawarkar</a:t>
            </a:r>
            <a:endParaRPr lang="en-US" sz="2800" dirty="0"/>
          </a:p>
        </p:txBody>
      </p:sp>
      <p:sp>
        <p:nvSpPr>
          <p:cNvPr id="7" name="TextBox 6"/>
          <p:cNvSpPr txBox="1"/>
          <p:nvPr/>
        </p:nvSpPr>
        <p:spPr>
          <a:xfrm>
            <a:off x="3548956" y="4363689"/>
            <a:ext cx="4707802" cy="954107"/>
          </a:xfrm>
          <a:prstGeom prst="rect">
            <a:avLst/>
          </a:prstGeom>
          <a:noFill/>
        </p:spPr>
        <p:txBody>
          <a:bodyPr wrap="square" rtlCol="0">
            <a:spAutoFit/>
          </a:bodyPr>
          <a:lstStyle/>
          <a:p>
            <a:pPr algn="ctr"/>
            <a:r>
              <a:rPr lang="en-US" sz="2800" dirty="0" smtClean="0"/>
              <a:t>Guided by:</a:t>
            </a:r>
          </a:p>
          <a:p>
            <a:pPr algn="ctr"/>
            <a:r>
              <a:rPr lang="en-US" sz="2800" dirty="0" smtClean="0"/>
              <a:t>Prof. </a:t>
            </a:r>
            <a:r>
              <a:rPr lang="en-US" sz="2800" dirty="0" err="1" smtClean="0"/>
              <a:t>T.P.Raju</a:t>
            </a:r>
            <a:endParaRPr lang="en-US" sz="2800" dirty="0"/>
          </a:p>
        </p:txBody>
      </p:sp>
      <p:sp>
        <p:nvSpPr>
          <p:cNvPr id="9" name="TextBox 8"/>
          <p:cNvSpPr txBox="1"/>
          <p:nvPr/>
        </p:nvSpPr>
        <p:spPr>
          <a:xfrm>
            <a:off x="3256231" y="5348186"/>
            <a:ext cx="5335506" cy="1384995"/>
          </a:xfrm>
          <a:prstGeom prst="rect">
            <a:avLst/>
          </a:prstGeom>
          <a:noFill/>
        </p:spPr>
        <p:txBody>
          <a:bodyPr wrap="square" rtlCol="0">
            <a:spAutoFit/>
          </a:bodyPr>
          <a:lstStyle/>
          <a:p>
            <a:pPr algn="ctr"/>
            <a:r>
              <a:rPr lang="en-US" sz="2800" dirty="0" smtClean="0"/>
              <a:t>Assistant Professor</a:t>
            </a:r>
          </a:p>
          <a:p>
            <a:pPr algn="ctr"/>
            <a:r>
              <a:rPr lang="en-US" sz="2800" dirty="0" smtClean="0"/>
              <a:t>Master of Computer Application</a:t>
            </a:r>
          </a:p>
          <a:p>
            <a:pPr algn="ctr"/>
            <a:r>
              <a:rPr lang="en-US" sz="2800" dirty="0" smtClean="0"/>
              <a:t>TGPCET, Nagpur.</a:t>
            </a:r>
            <a:endParaRPr lang="en-US" sz="2800" dirty="0"/>
          </a:p>
        </p:txBody>
      </p:sp>
    </p:spTree>
    <p:extLst>
      <p:ext uri="{BB962C8B-B14F-4D97-AF65-F5344CB8AC3E}">
        <p14:creationId xmlns:p14="http://schemas.microsoft.com/office/powerpoint/2010/main" val="361565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home page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63751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Contact </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06354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Admin login</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31878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Admin home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18659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 employee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23514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View employee </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1495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Assign Project </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186053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Status</a:t>
            </a:r>
            <a:endParaRPr lang="en-US" b="1" dirty="0"/>
          </a:p>
        </p:txBody>
      </p:sp>
      <p:pic>
        <p:nvPicPr>
          <p:cNvPr id="7" name="Content Placeholder 6"/>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737721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Salary Table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29829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Employee Leave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070692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45268" y="0"/>
            <a:ext cx="12149751" cy="6888389"/>
          </a:xfrm>
          <a:prstGeom prst="rect">
            <a:avLst/>
          </a:prstGeom>
          <a:noFill/>
          <a:ln w="9525">
            <a:noFill/>
            <a:miter lim="800000"/>
            <a:headEnd/>
            <a:tailEnd/>
          </a:ln>
        </p:spPr>
      </p:pic>
      <p:sp>
        <p:nvSpPr>
          <p:cNvPr id="3" name="Title 2"/>
          <p:cNvSpPr>
            <a:spLocks noGrp="1"/>
          </p:cNvSpPr>
          <p:nvPr>
            <p:ph type="title"/>
          </p:nvPr>
        </p:nvSpPr>
        <p:spPr/>
        <p:txBody>
          <a:bodyPr/>
          <a:lstStyle/>
          <a:p>
            <a:r>
              <a:rPr lang="en-US" b="1" dirty="0" smtClean="0"/>
              <a:t>Objective</a:t>
            </a:r>
            <a:endParaRPr lang="en-US" b="1" dirty="0"/>
          </a:p>
        </p:txBody>
      </p:sp>
      <p:sp>
        <p:nvSpPr>
          <p:cNvPr id="4" name="Content Placeholder 3"/>
          <p:cNvSpPr>
            <a:spLocks noGrp="1"/>
          </p:cNvSpPr>
          <p:nvPr>
            <p:ph idx="1"/>
          </p:nvPr>
        </p:nvSpPr>
        <p:spPr/>
        <p:txBody>
          <a:bodyPr/>
          <a:lstStyle/>
          <a:p>
            <a:r>
              <a:rPr lang="en-US" dirty="0"/>
              <a:t>Employee Management System is a web based technology in which an admin can add employees, assign projects and grant the leaves of the employee, adding with it we can see the project status and salary table. And on other hand the employee can view his profile apply for leave and view his project.</a:t>
            </a:r>
          </a:p>
          <a:p>
            <a:r>
              <a:rPr lang="en-US" dirty="0"/>
              <a:t>EMS we are using HTML5 and CSS3 front end and JavaScript, PHP for backend and MYSQL for database and WAMP/XAMP server for testing.</a:t>
            </a:r>
          </a:p>
        </p:txBody>
      </p:sp>
    </p:spTree>
    <p:extLst>
      <p:ext uri="{BB962C8B-B14F-4D97-AF65-F5344CB8AC3E}">
        <p14:creationId xmlns:p14="http://schemas.microsoft.com/office/powerpoint/2010/main" val="2516268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Employee Login</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695134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Employee Home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952730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My Profile</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501833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My Project</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240621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 leave </a:t>
            </a:r>
            <a:endParaRPr lang="en-US" b="1" dirty="0"/>
          </a:p>
        </p:txBody>
      </p:sp>
      <p:pic>
        <p:nvPicPr>
          <p:cNvPr id="4" name="Content Placeholder 3"/>
          <p:cNvPicPr>
            <a:picLocks noGrp="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050703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US" b="1" dirty="0" smtClean="0"/>
              <a:t>Thank You!</a:t>
            </a:r>
            <a:endParaRPr lang="en-US" b="1"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0868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45268" y="0"/>
            <a:ext cx="12149751" cy="6888389"/>
          </a:xfrm>
          <a:prstGeom prst="rect">
            <a:avLst/>
          </a:prstGeom>
          <a:noFill/>
          <a:ln w="9525">
            <a:noFill/>
            <a:miter lim="800000"/>
            <a:headEnd/>
            <a:tailEnd/>
          </a:ln>
        </p:spPr>
      </p:pic>
      <p:sp>
        <p:nvSpPr>
          <p:cNvPr id="3" name="Title 2"/>
          <p:cNvSpPr>
            <a:spLocks noGrp="1"/>
          </p:cNvSpPr>
          <p:nvPr>
            <p:ph type="title"/>
          </p:nvPr>
        </p:nvSpPr>
        <p:spPr/>
        <p:txBody>
          <a:bodyPr/>
          <a:lstStyle/>
          <a:p>
            <a:r>
              <a:rPr lang="en-US" b="1" dirty="0" smtClean="0"/>
              <a:t>Modules</a:t>
            </a:r>
            <a:endParaRPr lang="en-US" b="1" dirty="0"/>
          </a:p>
        </p:txBody>
      </p:sp>
      <p:sp>
        <p:nvSpPr>
          <p:cNvPr id="9" name="Content Placeholder 8"/>
          <p:cNvSpPr>
            <a:spLocks noGrp="1"/>
          </p:cNvSpPr>
          <p:nvPr>
            <p:ph sz="half" idx="1"/>
          </p:nvPr>
        </p:nvSpPr>
        <p:spPr/>
        <p:txBody>
          <a:bodyPr>
            <a:normAutofit/>
          </a:bodyPr>
          <a:lstStyle/>
          <a:p>
            <a:pPr marL="0" indent="0">
              <a:buNone/>
            </a:pPr>
            <a:r>
              <a:rPr lang="en-US" b="1" u="sng" dirty="0"/>
              <a:t>ADMIN</a:t>
            </a:r>
            <a:endParaRPr lang="en-US" dirty="0"/>
          </a:p>
          <a:p>
            <a:r>
              <a:rPr lang="en-US" b="1" dirty="0" smtClean="0"/>
              <a:t>Home</a:t>
            </a:r>
          </a:p>
          <a:p>
            <a:r>
              <a:rPr lang="en-US" b="1" dirty="0" smtClean="0"/>
              <a:t>Add Employee</a:t>
            </a:r>
            <a:endParaRPr lang="en-US" dirty="0"/>
          </a:p>
          <a:p>
            <a:r>
              <a:rPr lang="en-US" b="1" dirty="0"/>
              <a:t>View </a:t>
            </a:r>
            <a:r>
              <a:rPr lang="en-US" b="1" dirty="0" smtClean="0"/>
              <a:t>Employee</a:t>
            </a:r>
            <a:endParaRPr lang="en-US" dirty="0"/>
          </a:p>
          <a:p>
            <a:r>
              <a:rPr lang="en-US" b="1" dirty="0"/>
              <a:t>Assign </a:t>
            </a:r>
            <a:r>
              <a:rPr lang="en-US" b="1" dirty="0" smtClean="0"/>
              <a:t>Project</a:t>
            </a:r>
            <a:endParaRPr lang="en-US" dirty="0"/>
          </a:p>
          <a:p>
            <a:r>
              <a:rPr lang="en-US" b="1" dirty="0"/>
              <a:t>Project </a:t>
            </a:r>
            <a:r>
              <a:rPr lang="en-US" b="1" dirty="0" smtClean="0"/>
              <a:t>Status</a:t>
            </a:r>
          </a:p>
          <a:p>
            <a:r>
              <a:rPr lang="en-US" b="1" dirty="0" smtClean="0"/>
              <a:t>Salary </a:t>
            </a:r>
            <a:r>
              <a:rPr lang="en-US" b="1" dirty="0" err="1" smtClean="0"/>
              <a:t>TableEmployee</a:t>
            </a:r>
            <a:r>
              <a:rPr lang="en-US" b="1" dirty="0" smtClean="0"/>
              <a:t> </a:t>
            </a:r>
            <a:r>
              <a:rPr lang="en-US" b="1" dirty="0"/>
              <a:t>leave</a:t>
            </a:r>
            <a:r>
              <a:rPr lang="en-US" b="1" dirty="0" smtClean="0"/>
              <a:t>:</a:t>
            </a:r>
            <a:endParaRPr lang="en-US" dirty="0"/>
          </a:p>
        </p:txBody>
      </p:sp>
      <p:sp>
        <p:nvSpPr>
          <p:cNvPr id="10" name="Content Placeholder 9"/>
          <p:cNvSpPr>
            <a:spLocks noGrp="1"/>
          </p:cNvSpPr>
          <p:nvPr>
            <p:ph sz="half" idx="2"/>
          </p:nvPr>
        </p:nvSpPr>
        <p:spPr/>
        <p:txBody>
          <a:bodyPr>
            <a:normAutofit/>
          </a:bodyPr>
          <a:lstStyle/>
          <a:p>
            <a:pPr marL="0" indent="0">
              <a:buNone/>
            </a:pPr>
            <a:r>
              <a:rPr lang="en-US" b="1" u="sng" dirty="0" smtClean="0"/>
              <a:t>EMPLOYEE</a:t>
            </a:r>
            <a:endParaRPr lang="en-US" dirty="0"/>
          </a:p>
          <a:p>
            <a:r>
              <a:rPr lang="en-US" b="1" dirty="0" smtClean="0"/>
              <a:t>Home</a:t>
            </a:r>
          </a:p>
          <a:p>
            <a:r>
              <a:rPr lang="en-US" b="1" dirty="0" smtClean="0"/>
              <a:t>My info</a:t>
            </a:r>
          </a:p>
          <a:p>
            <a:r>
              <a:rPr lang="en-US" b="1" dirty="0" smtClean="0"/>
              <a:t>My Project</a:t>
            </a:r>
            <a:endParaRPr lang="en-US" dirty="0"/>
          </a:p>
          <a:p>
            <a:r>
              <a:rPr lang="en-US" b="1" dirty="0"/>
              <a:t>Apply </a:t>
            </a:r>
            <a:r>
              <a:rPr lang="en-US" b="1" dirty="0" smtClean="0"/>
              <a:t>Leave</a:t>
            </a:r>
            <a:endParaRPr lang="en-US" dirty="0"/>
          </a:p>
        </p:txBody>
      </p:sp>
    </p:spTree>
    <p:extLst>
      <p:ext uri="{BB962C8B-B14F-4D97-AF65-F5344CB8AC3E}">
        <p14:creationId xmlns:p14="http://schemas.microsoft.com/office/powerpoint/2010/main" val="2048346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45268" y="0"/>
            <a:ext cx="12149751" cy="6888389"/>
          </a:xfrm>
          <a:prstGeom prst="rect">
            <a:avLst/>
          </a:prstGeom>
          <a:noFill/>
          <a:ln w="9525">
            <a:noFill/>
            <a:miter lim="800000"/>
            <a:headEnd/>
            <a:tailEnd/>
          </a:ln>
        </p:spPr>
      </p:pic>
      <p:sp>
        <p:nvSpPr>
          <p:cNvPr id="9" name="Content Placeholder 8"/>
          <p:cNvSpPr>
            <a:spLocks noGrp="1"/>
          </p:cNvSpPr>
          <p:nvPr>
            <p:ph sz="half" idx="1"/>
          </p:nvPr>
        </p:nvSpPr>
        <p:spPr>
          <a:xfrm>
            <a:off x="838200" y="365125"/>
            <a:ext cx="5181600" cy="5811838"/>
          </a:xfrm>
        </p:spPr>
        <p:txBody>
          <a:bodyPr>
            <a:normAutofit fontScale="92500" lnSpcReduction="20000"/>
          </a:bodyPr>
          <a:lstStyle/>
          <a:p>
            <a:r>
              <a:rPr lang="en-US" b="1" u="sng" dirty="0"/>
              <a:t>ADMIN</a:t>
            </a:r>
            <a:endParaRPr lang="en-US" dirty="0"/>
          </a:p>
          <a:p>
            <a:r>
              <a:rPr lang="en-US" b="1" dirty="0"/>
              <a:t>Home:</a:t>
            </a:r>
            <a:r>
              <a:rPr lang="en-US" dirty="0"/>
              <a:t> Employee leader board is displayed.</a:t>
            </a:r>
          </a:p>
          <a:p>
            <a:r>
              <a:rPr lang="en-US" b="1" dirty="0"/>
              <a:t>Add Employee:</a:t>
            </a:r>
            <a:r>
              <a:rPr lang="en-US" dirty="0"/>
              <a:t> Admin can add employee here.</a:t>
            </a:r>
          </a:p>
          <a:p>
            <a:r>
              <a:rPr lang="en-US" b="1" dirty="0"/>
              <a:t>View Employee: </a:t>
            </a:r>
            <a:r>
              <a:rPr lang="en-US" dirty="0"/>
              <a:t>Admin can view, edit and Delete employee in this page.</a:t>
            </a:r>
          </a:p>
          <a:p>
            <a:r>
              <a:rPr lang="en-US" b="1" dirty="0"/>
              <a:t>Assign Project: </a:t>
            </a:r>
            <a:r>
              <a:rPr lang="en-US" dirty="0"/>
              <a:t> Admin can assign project for employee.</a:t>
            </a:r>
          </a:p>
          <a:p>
            <a:r>
              <a:rPr lang="en-US" b="1" dirty="0"/>
              <a:t>Project Status: </a:t>
            </a:r>
            <a:r>
              <a:rPr lang="en-US" dirty="0"/>
              <a:t>Admin can assign project to employee in this page.</a:t>
            </a:r>
          </a:p>
          <a:p>
            <a:r>
              <a:rPr lang="en-US" b="1" dirty="0"/>
              <a:t>Salary Table: </a:t>
            </a:r>
            <a:r>
              <a:rPr lang="en-US" dirty="0"/>
              <a:t>Admin can view the salary of the employees.</a:t>
            </a:r>
          </a:p>
          <a:p>
            <a:r>
              <a:rPr lang="en-US" b="1" dirty="0"/>
              <a:t>Employee leave: </a:t>
            </a:r>
            <a:r>
              <a:rPr lang="en-US" dirty="0"/>
              <a:t>Admin can approve or cancel the leave.</a:t>
            </a:r>
          </a:p>
        </p:txBody>
      </p:sp>
      <p:sp>
        <p:nvSpPr>
          <p:cNvPr id="10" name="Content Placeholder 9"/>
          <p:cNvSpPr>
            <a:spLocks noGrp="1"/>
          </p:cNvSpPr>
          <p:nvPr>
            <p:ph sz="half" idx="2"/>
          </p:nvPr>
        </p:nvSpPr>
        <p:spPr>
          <a:xfrm>
            <a:off x="6172200" y="365125"/>
            <a:ext cx="5181600" cy="5811838"/>
          </a:xfrm>
        </p:spPr>
        <p:txBody>
          <a:bodyPr>
            <a:normAutofit fontScale="92500" lnSpcReduction="20000"/>
          </a:bodyPr>
          <a:lstStyle/>
          <a:p>
            <a:r>
              <a:rPr lang="en-US" b="1" u="sng" dirty="0"/>
              <a:t>EMPLOYEE</a:t>
            </a:r>
            <a:endParaRPr lang="en-US" dirty="0"/>
          </a:p>
          <a:p>
            <a:r>
              <a:rPr lang="en-US" b="1" dirty="0"/>
              <a:t>Home: </a:t>
            </a:r>
            <a:r>
              <a:rPr lang="en-US" dirty="0"/>
              <a:t>Employee can see his due projects, his leave project, and salary status over here.</a:t>
            </a:r>
          </a:p>
          <a:p>
            <a:r>
              <a:rPr lang="en-US" b="1" dirty="0"/>
              <a:t>My info: </a:t>
            </a:r>
            <a:r>
              <a:rPr lang="en-US" dirty="0"/>
              <a:t>An employee can view his own profile in this tab.</a:t>
            </a:r>
          </a:p>
          <a:p>
            <a:r>
              <a:rPr lang="en-US" b="1" dirty="0"/>
              <a:t>My Project:</a:t>
            </a:r>
            <a:r>
              <a:rPr lang="en-US" dirty="0"/>
              <a:t> Employee can see the projects assigned to him.</a:t>
            </a:r>
          </a:p>
          <a:p>
            <a:r>
              <a:rPr lang="en-US" b="1" dirty="0"/>
              <a:t>Apply Leave: </a:t>
            </a:r>
            <a:r>
              <a:rPr lang="en-US" dirty="0"/>
              <a:t>Employee can apply for leave and check his leave status.</a:t>
            </a:r>
          </a:p>
        </p:txBody>
      </p:sp>
    </p:spTree>
    <p:extLst>
      <p:ext uri="{BB962C8B-B14F-4D97-AF65-F5344CB8AC3E}">
        <p14:creationId xmlns:p14="http://schemas.microsoft.com/office/powerpoint/2010/main" val="260607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0" y="0"/>
            <a:ext cx="12149751" cy="6888389"/>
          </a:xfrm>
          <a:prstGeom prst="rect">
            <a:avLst/>
          </a:prstGeom>
          <a:noFill/>
          <a:ln w="9525">
            <a:noFill/>
            <a:miter lim="800000"/>
            <a:headEnd/>
            <a:tailEnd/>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50" y="2218099"/>
            <a:ext cx="8455448" cy="3366521"/>
          </a:xfrm>
          <a:prstGeom prst="rect">
            <a:avLst/>
          </a:prstGeom>
        </p:spPr>
      </p:pic>
      <p:sp>
        <p:nvSpPr>
          <p:cNvPr id="4" name="Title 3"/>
          <p:cNvSpPr>
            <a:spLocks noGrp="1"/>
          </p:cNvSpPr>
          <p:nvPr>
            <p:ph type="title"/>
          </p:nvPr>
        </p:nvSpPr>
        <p:spPr/>
        <p:txBody>
          <a:bodyPr/>
          <a:lstStyle/>
          <a:p>
            <a:r>
              <a:rPr lang="en-US" dirty="0" smtClean="0"/>
              <a:t>Zero level DFD</a:t>
            </a:r>
            <a:endParaRPr lang="en-US" dirty="0"/>
          </a:p>
        </p:txBody>
      </p:sp>
    </p:spTree>
    <p:extLst>
      <p:ext uri="{BB962C8B-B14F-4D97-AF65-F5344CB8AC3E}">
        <p14:creationId xmlns:p14="http://schemas.microsoft.com/office/powerpoint/2010/main" val="9992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0" y="0"/>
            <a:ext cx="12149751" cy="6888389"/>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First level DFD</a:t>
            </a:r>
            <a:endParaRPr lang="en-US" dirty="0"/>
          </a:p>
        </p:txBody>
      </p:sp>
      <p:pic>
        <p:nvPicPr>
          <p:cNvPr id="3" name="Picture 2"/>
          <p:cNvPicPr>
            <a:picLocks noChangeAspect="1"/>
          </p:cNvPicPr>
          <p:nvPr/>
        </p:nvPicPr>
        <p:blipFill rotWithShape="1">
          <a:blip r:embed="rId3"/>
          <a:srcRect l="15104" t="27593" r="10937" b="12592"/>
          <a:stretch/>
        </p:blipFill>
        <p:spPr>
          <a:xfrm>
            <a:off x="838200" y="1568450"/>
            <a:ext cx="9980116" cy="4540250"/>
          </a:xfrm>
          <a:prstGeom prst="rect">
            <a:avLst/>
          </a:prstGeom>
        </p:spPr>
      </p:pic>
    </p:spTree>
    <p:extLst>
      <p:ext uri="{BB962C8B-B14F-4D97-AF65-F5344CB8AC3E}">
        <p14:creationId xmlns:p14="http://schemas.microsoft.com/office/powerpoint/2010/main" val="289497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user\Pictures\TGPCETLogo.jpg"/>
          <p:cNvPicPr/>
          <p:nvPr/>
        </p:nvPicPr>
        <p:blipFill>
          <a:blip r:embed="rId2">
            <a:lum bright="70000" contrast="-70000"/>
          </a:blip>
          <a:srcRect/>
          <a:stretch>
            <a:fillRect/>
          </a:stretch>
        </p:blipFill>
        <p:spPr bwMode="auto">
          <a:xfrm>
            <a:off x="0" y="0"/>
            <a:ext cx="12149751" cy="6888389"/>
          </a:xfrm>
          <a:prstGeom prst="rect">
            <a:avLst/>
          </a:prstGeom>
          <a:noFill/>
          <a:ln w="9525">
            <a:noFill/>
            <a:miter lim="800000"/>
            <a:headEnd/>
            <a:tailEnd/>
          </a:ln>
        </p:spPr>
      </p:pic>
      <p:sp>
        <p:nvSpPr>
          <p:cNvPr id="4" name="Title 3"/>
          <p:cNvSpPr>
            <a:spLocks noGrp="1"/>
          </p:cNvSpPr>
          <p:nvPr>
            <p:ph type="title"/>
          </p:nvPr>
        </p:nvSpPr>
        <p:spPr/>
        <p:txBody>
          <a:bodyPr/>
          <a:lstStyle/>
          <a:p>
            <a:r>
              <a:rPr lang="en-US" dirty="0" smtClean="0"/>
              <a:t>ERD</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188" t="13202" r="17129" b="4291"/>
          <a:stretch/>
        </p:blipFill>
        <p:spPr>
          <a:xfrm>
            <a:off x="923452" y="1548063"/>
            <a:ext cx="10430347" cy="5015700"/>
          </a:xfrm>
          <a:prstGeom prst="rect">
            <a:avLst/>
          </a:prstGeom>
        </p:spPr>
      </p:pic>
    </p:spTree>
    <p:extLst>
      <p:ext uri="{BB962C8B-B14F-4D97-AF65-F5344CB8AC3E}">
        <p14:creationId xmlns:p14="http://schemas.microsoft.com/office/powerpoint/2010/main" val="120543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user\Pictures\TGPCETLogo.jpg"/>
          <p:cNvPicPr/>
          <p:nvPr/>
        </p:nvPicPr>
        <p:blipFill>
          <a:blip r:embed="rId2">
            <a:lum bright="70000" contrast="-70000"/>
          </a:blip>
          <a:srcRect/>
          <a:stretch>
            <a:fillRect/>
          </a:stretch>
        </p:blipFill>
        <p:spPr bwMode="auto">
          <a:xfrm>
            <a:off x="0" y="0"/>
            <a:ext cx="12149751" cy="6888389"/>
          </a:xfrm>
          <a:prstGeom prst="rect">
            <a:avLst/>
          </a:prstGeom>
          <a:noFill/>
          <a:ln w="9525">
            <a:noFill/>
            <a:miter lim="800000"/>
            <a:headEnd/>
            <a:tailEnd/>
          </a:ln>
        </p:spPr>
      </p:pic>
      <p:sp>
        <p:nvSpPr>
          <p:cNvPr id="6" name="Title 5"/>
          <p:cNvSpPr>
            <a:spLocks noGrp="1"/>
          </p:cNvSpPr>
          <p:nvPr>
            <p:ph type="title"/>
          </p:nvPr>
        </p:nvSpPr>
        <p:spPr/>
        <p:txBody>
          <a:bodyPr/>
          <a:lstStyle/>
          <a:p>
            <a:r>
              <a:rPr lang="en-US" b="1" dirty="0" smtClean="0"/>
              <a:t>Frontend</a:t>
            </a:r>
            <a:endParaRPr lang="en-US" b="1" dirty="0"/>
          </a:p>
        </p:txBody>
      </p:sp>
      <p:sp>
        <p:nvSpPr>
          <p:cNvPr id="7" name="Content Placeholder 6"/>
          <p:cNvSpPr>
            <a:spLocks noGrp="1"/>
          </p:cNvSpPr>
          <p:nvPr>
            <p:ph idx="1"/>
          </p:nvPr>
        </p:nvSpPr>
        <p:spPr/>
        <p:txBody>
          <a:bodyPr/>
          <a:lstStyle/>
          <a:p>
            <a:r>
              <a:rPr lang="en-US" dirty="0" smtClean="0"/>
              <a:t>HTML5</a:t>
            </a:r>
          </a:p>
          <a:p>
            <a:r>
              <a:rPr lang="en-US" dirty="0" smtClean="0"/>
              <a:t>CSS</a:t>
            </a:r>
          </a:p>
          <a:p>
            <a:r>
              <a:rPr lang="en-US" dirty="0" smtClean="0"/>
              <a:t>JavaScript</a:t>
            </a:r>
          </a:p>
        </p:txBody>
      </p:sp>
    </p:spTree>
    <p:extLst>
      <p:ext uri="{BB962C8B-B14F-4D97-AF65-F5344CB8AC3E}">
        <p14:creationId xmlns:p14="http://schemas.microsoft.com/office/powerpoint/2010/main" val="319736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Pictures\TGPCETLogo.jpg"/>
          <p:cNvPicPr/>
          <p:nvPr/>
        </p:nvPicPr>
        <p:blipFill>
          <a:blip r:embed="rId2">
            <a:lum bright="70000" contrast="-70000"/>
          </a:blip>
          <a:srcRect/>
          <a:stretch>
            <a:fillRect/>
          </a:stretch>
        </p:blipFill>
        <p:spPr bwMode="auto">
          <a:xfrm>
            <a:off x="0" y="0"/>
            <a:ext cx="12149751" cy="6888389"/>
          </a:xfrm>
          <a:prstGeom prst="rect">
            <a:avLst/>
          </a:prstGeom>
          <a:noFill/>
          <a:ln w="9525">
            <a:noFill/>
            <a:miter lim="800000"/>
            <a:headEnd/>
            <a:tailEnd/>
          </a:ln>
        </p:spPr>
      </p:pic>
      <p:sp>
        <p:nvSpPr>
          <p:cNvPr id="2" name="Title 1"/>
          <p:cNvSpPr>
            <a:spLocks noGrp="1"/>
          </p:cNvSpPr>
          <p:nvPr>
            <p:ph type="title"/>
          </p:nvPr>
        </p:nvSpPr>
        <p:spPr/>
        <p:txBody>
          <a:bodyPr/>
          <a:lstStyle/>
          <a:p>
            <a:r>
              <a:rPr lang="en-US" b="1" dirty="0" smtClean="0"/>
              <a:t>Backend </a:t>
            </a:r>
            <a:endParaRPr lang="en-US" b="1" dirty="0"/>
          </a:p>
        </p:txBody>
      </p:sp>
      <p:sp>
        <p:nvSpPr>
          <p:cNvPr id="3" name="Content Placeholder 2"/>
          <p:cNvSpPr>
            <a:spLocks noGrp="1"/>
          </p:cNvSpPr>
          <p:nvPr>
            <p:ph idx="1"/>
          </p:nvPr>
        </p:nvSpPr>
        <p:spPr/>
        <p:txBody>
          <a:bodyPr/>
          <a:lstStyle/>
          <a:p>
            <a:r>
              <a:rPr lang="en-US" dirty="0" err="1" smtClean="0"/>
              <a:t>Php</a:t>
            </a:r>
            <a:endParaRPr lang="en-US" dirty="0" smtClean="0"/>
          </a:p>
          <a:p>
            <a:r>
              <a:rPr lang="en-US" dirty="0" smtClean="0"/>
              <a:t>MySQL</a:t>
            </a:r>
          </a:p>
          <a:p>
            <a:r>
              <a:rPr lang="en-US" dirty="0" err="1" smtClean="0"/>
              <a:t>Wamp</a:t>
            </a:r>
            <a:r>
              <a:rPr lang="en-US" dirty="0" smtClean="0"/>
              <a:t> server</a:t>
            </a:r>
            <a:endParaRPr lang="en-US" dirty="0"/>
          </a:p>
        </p:txBody>
      </p:sp>
    </p:spTree>
    <p:extLst>
      <p:ext uri="{BB962C8B-B14F-4D97-AF65-F5344CB8AC3E}">
        <p14:creationId xmlns:p14="http://schemas.microsoft.com/office/powerpoint/2010/main" val="153297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338</Words>
  <Application>Microsoft Office PowerPoint</Application>
  <PresentationFormat>Widescreen</PresentationFormat>
  <Paragraphs>67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Aharoni</vt:lpstr>
      <vt:lpstr>Arial</vt:lpstr>
      <vt:lpstr>Bookman Old Style</vt:lpstr>
      <vt:lpstr>Calibri</vt:lpstr>
      <vt:lpstr>Calibri Light</vt:lpstr>
      <vt:lpstr>Times New Roman</vt:lpstr>
      <vt:lpstr>Office Theme</vt:lpstr>
      <vt:lpstr>PowerPoint Presentation</vt:lpstr>
      <vt:lpstr>Objective</vt:lpstr>
      <vt:lpstr>Modules</vt:lpstr>
      <vt:lpstr>PowerPoint Presentation</vt:lpstr>
      <vt:lpstr>Zero level DFD</vt:lpstr>
      <vt:lpstr>First level DFD</vt:lpstr>
      <vt:lpstr>ERD</vt:lpstr>
      <vt:lpstr>Frontend</vt:lpstr>
      <vt:lpstr>Backend </vt:lpstr>
      <vt:lpstr> home page</vt:lpstr>
      <vt:lpstr>Contact </vt:lpstr>
      <vt:lpstr>Admin login</vt:lpstr>
      <vt:lpstr>Admin home</vt:lpstr>
      <vt:lpstr>Add employee</vt:lpstr>
      <vt:lpstr>View employee </vt:lpstr>
      <vt:lpstr>Assign Project </vt:lpstr>
      <vt:lpstr>Project Status</vt:lpstr>
      <vt:lpstr>Salary Table</vt:lpstr>
      <vt:lpstr>Employee Leave</vt:lpstr>
      <vt:lpstr>Employee Login</vt:lpstr>
      <vt:lpstr>Employee Home</vt:lpstr>
      <vt:lpstr>My Profile</vt:lpstr>
      <vt:lpstr>My Project</vt:lpstr>
      <vt:lpstr>Apply leave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10</cp:revision>
  <dcterms:created xsi:type="dcterms:W3CDTF">2021-09-09T13:38:05Z</dcterms:created>
  <dcterms:modified xsi:type="dcterms:W3CDTF">2021-09-10T07:12:41Z</dcterms:modified>
</cp:coreProperties>
</file>